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69" r:id="rId4"/>
    <p:sldId id="270" r:id="rId5"/>
    <p:sldId id="268" r:id="rId6"/>
    <p:sldId id="258" r:id="rId7"/>
    <p:sldId id="264" r:id="rId8"/>
    <p:sldId id="259" r:id="rId9"/>
    <p:sldId id="266" r:id="rId10"/>
    <p:sldId id="267"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14FDCB-3997-2E0A-3C37-AB9B5B80AA6D}" v="38" dt="2025-05-15T05:31:18.1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9" d="100"/>
          <a:sy n="119" d="100"/>
        </p:scale>
        <p:origin x="1374"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F6EC49-B10E-4787-8724-5265F1F469E4}"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62FF7085-0B50-4FC5-9DEA-FEA042300B6A}">
      <dgm:prSet/>
      <dgm:spPr/>
      <dgm:t>
        <a:bodyPr/>
        <a:lstStyle/>
        <a:p>
          <a:r>
            <a:rPr lang="en-US" dirty="0" err="1"/>
            <a:t>Uzdevumi</a:t>
          </a:r>
          <a:r>
            <a:rPr lang="en-US" dirty="0"/>
            <a:t>:</a:t>
          </a:r>
        </a:p>
      </dgm:t>
    </dgm:pt>
    <dgm:pt modelId="{02F55DFA-828D-4811-A7B1-FD69F1402745}" type="parTrans" cxnId="{D8743962-2291-4427-85AB-9A425CC17AC1}">
      <dgm:prSet/>
      <dgm:spPr/>
      <dgm:t>
        <a:bodyPr/>
        <a:lstStyle/>
        <a:p>
          <a:endParaRPr lang="en-US"/>
        </a:p>
      </dgm:t>
    </dgm:pt>
    <dgm:pt modelId="{3F2B8D8C-2EF7-42C6-9813-EDD0A6DC3C34}" type="sibTrans" cxnId="{D8743962-2291-4427-85AB-9A425CC17AC1}">
      <dgm:prSet/>
      <dgm:spPr/>
      <dgm:t>
        <a:bodyPr/>
        <a:lstStyle/>
        <a:p>
          <a:endParaRPr lang="en-US"/>
        </a:p>
      </dgm:t>
    </dgm:pt>
    <dgm:pt modelId="{DAA36E2D-8AD1-42AC-BB73-DC15B93119CD}">
      <dgm:prSet/>
      <dgm:spPr/>
      <dgm:t>
        <a:bodyPr/>
        <a:lstStyle/>
        <a:p>
          <a:r>
            <a:rPr lang="lv-LV" dirty="0"/>
            <a:t>Izveidot JSON failu ar varoņu builds	</a:t>
          </a:r>
          <a:endParaRPr lang="en-US" dirty="0"/>
        </a:p>
      </dgm:t>
    </dgm:pt>
    <dgm:pt modelId="{3733D13F-5872-4B84-85FE-2F1999479ACC}" type="parTrans" cxnId="{F96D50FE-F2E9-47AC-9649-EB90F62C5691}">
      <dgm:prSet/>
      <dgm:spPr/>
      <dgm:t>
        <a:bodyPr/>
        <a:lstStyle/>
        <a:p>
          <a:endParaRPr lang="en-US"/>
        </a:p>
      </dgm:t>
    </dgm:pt>
    <dgm:pt modelId="{919E0337-C75D-4CCF-9F45-E467D49305CE}" type="sibTrans" cxnId="{F96D50FE-F2E9-47AC-9649-EB90F62C5691}">
      <dgm:prSet/>
      <dgm:spPr/>
      <dgm:t>
        <a:bodyPr/>
        <a:lstStyle/>
        <a:p>
          <a:endParaRPr lang="en-US"/>
        </a:p>
      </dgm:t>
    </dgm:pt>
    <dgm:pt modelId="{0BF51AA0-F879-412E-8140-019957D274B9}">
      <dgm:prSet/>
      <dgm:spPr/>
      <dgm:t>
        <a:bodyPr/>
        <a:lstStyle/>
        <a:p>
          <a:r>
            <a:rPr lang="en-US" dirty="0" err="1"/>
            <a:t>Izstrādāt</a:t>
          </a:r>
          <a:r>
            <a:rPr lang="en-US" dirty="0"/>
            <a:t> Telegram bota </a:t>
          </a:r>
          <a:r>
            <a:rPr lang="en-US" dirty="0" err="1"/>
            <a:t>pamata</a:t>
          </a:r>
          <a:r>
            <a:rPr lang="en-US" dirty="0"/>
            <a:t> </a:t>
          </a:r>
          <a:r>
            <a:rPr lang="en-US" dirty="0" err="1"/>
            <a:t>struktūru</a:t>
          </a:r>
          <a:endParaRPr lang="en-US" dirty="0"/>
        </a:p>
      </dgm:t>
    </dgm:pt>
    <dgm:pt modelId="{59CFF5B9-296F-4096-843C-897F1672381B}" type="parTrans" cxnId="{50299184-D32D-4EA1-A188-5CD124F25DAD}">
      <dgm:prSet/>
      <dgm:spPr/>
      <dgm:t>
        <a:bodyPr/>
        <a:lstStyle/>
        <a:p>
          <a:endParaRPr lang="en-US"/>
        </a:p>
      </dgm:t>
    </dgm:pt>
    <dgm:pt modelId="{145D82FC-C2C9-4374-B198-F26BB637C523}" type="sibTrans" cxnId="{50299184-D32D-4EA1-A188-5CD124F25DAD}">
      <dgm:prSet/>
      <dgm:spPr/>
      <dgm:t>
        <a:bodyPr/>
        <a:lstStyle/>
        <a:p>
          <a:endParaRPr lang="en-US"/>
        </a:p>
      </dgm:t>
    </dgm:pt>
    <dgm:pt modelId="{70F0B408-ED1B-4869-954B-466509188CDA}">
      <dgm:prSet/>
      <dgm:spPr/>
      <dgm:t>
        <a:bodyPr/>
        <a:lstStyle/>
        <a:p>
          <a:r>
            <a:rPr lang="lv-LV" dirty="0"/>
            <a:t>Izveidot pogas		</a:t>
          </a:r>
          <a:endParaRPr lang="en-US" dirty="0"/>
        </a:p>
      </dgm:t>
    </dgm:pt>
    <dgm:pt modelId="{7286942C-A5EC-4E05-BAFB-6DA33E41E203}" type="parTrans" cxnId="{E2C1FFFF-4E7B-4DA6-9836-1967DC8D2FD9}">
      <dgm:prSet/>
      <dgm:spPr/>
      <dgm:t>
        <a:bodyPr/>
        <a:lstStyle/>
        <a:p>
          <a:endParaRPr lang="en-US"/>
        </a:p>
      </dgm:t>
    </dgm:pt>
    <dgm:pt modelId="{479D5D2E-D4B7-46AE-A044-854B7B7A4716}" type="sibTrans" cxnId="{E2C1FFFF-4E7B-4DA6-9836-1967DC8D2FD9}">
      <dgm:prSet/>
      <dgm:spPr/>
      <dgm:t>
        <a:bodyPr/>
        <a:lstStyle/>
        <a:p>
          <a:endParaRPr lang="en-US"/>
        </a:p>
      </dgm:t>
    </dgm:pt>
    <dgm:pt modelId="{C3033A7B-8646-4209-A756-AFCAFAF5064A}">
      <dgm:prSet/>
      <dgm:spPr/>
      <dgm:t>
        <a:bodyPr/>
        <a:lstStyle/>
        <a:p>
          <a:r>
            <a:rPr lang="lv-LV" dirty="0"/>
            <a:t>Apstrādāt izvēli un attēlot attiecīgo build informāciju	</a:t>
          </a:r>
          <a:endParaRPr lang="en-US" dirty="0"/>
        </a:p>
      </dgm:t>
    </dgm:pt>
    <dgm:pt modelId="{F0C279E2-CD8E-4DFC-B323-59CAC6DD358D}" type="parTrans" cxnId="{501CFA6E-F358-4EC7-9C44-4F99BA278C45}">
      <dgm:prSet/>
      <dgm:spPr/>
      <dgm:t>
        <a:bodyPr/>
        <a:lstStyle/>
        <a:p>
          <a:endParaRPr lang="en-US"/>
        </a:p>
      </dgm:t>
    </dgm:pt>
    <dgm:pt modelId="{031A6E37-A208-44CB-8B37-4576DA67B8F3}" type="sibTrans" cxnId="{501CFA6E-F358-4EC7-9C44-4F99BA278C45}">
      <dgm:prSet/>
      <dgm:spPr/>
      <dgm:t>
        <a:bodyPr/>
        <a:lstStyle/>
        <a:p>
          <a:endParaRPr lang="en-US"/>
        </a:p>
      </dgm:t>
    </dgm:pt>
    <dgm:pt modelId="{AFF9D7EB-310A-4C46-AC68-88A3A19322BE}">
      <dgm:prSet/>
      <dgm:spPr/>
      <dgm:t>
        <a:bodyPr/>
        <a:lstStyle/>
        <a:p>
          <a:r>
            <a:rPr lang="lv-LV" dirty="0"/>
            <a:t>Validēt JSON datus	</a:t>
          </a:r>
          <a:endParaRPr lang="en-US" dirty="0"/>
        </a:p>
      </dgm:t>
    </dgm:pt>
    <dgm:pt modelId="{E8109F7E-F580-43CB-ADAA-E24D0379D2B0}" type="parTrans" cxnId="{82BA4F89-AE85-4AF8-9B2B-B24CDDA5CA1D}">
      <dgm:prSet/>
      <dgm:spPr/>
      <dgm:t>
        <a:bodyPr/>
        <a:lstStyle/>
        <a:p>
          <a:endParaRPr lang="en-US"/>
        </a:p>
      </dgm:t>
    </dgm:pt>
    <dgm:pt modelId="{9A92B7E0-41C7-4328-8E6F-DCCB86D0707A}" type="sibTrans" cxnId="{82BA4F89-AE85-4AF8-9B2B-B24CDDA5CA1D}">
      <dgm:prSet/>
      <dgm:spPr/>
      <dgm:t>
        <a:bodyPr/>
        <a:lstStyle/>
        <a:p>
          <a:endParaRPr lang="en-US"/>
        </a:p>
      </dgm:t>
    </dgm:pt>
    <dgm:pt modelId="{F37CCE00-B980-4A8B-87DE-C80910A9547B}">
      <dgm:prSet/>
      <dgm:spPr/>
      <dgm:t>
        <a:bodyPr/>
        <a:lstStyle/>
        <a:p>
          <a:r>
            <a:rPr lang="lv-LV" dirty="0"/>
            <a:t>Sagatavot testēšanas scenārijus </a:t>
          </a:r>
          <a:endParaRPr lang="en-US" dirty="0"/>
        </a:p>
      </dgm:t>
    </dgm:pt>
    <dgm:pt modelId="{14DEA7E9-2033-4409-9757-2B8D5E53F9F2}" type="parTrans" cxnId="{BFC26B0D-54EC-4861-9820-6F1C851C1504}">
      <dgm:prSet/>
      <dgm:spPr/>
      <dgm:t>
        <a:bodyPr/>
        <a:lstStyle/>
        <a:p>
          <a:endParaRPr lang="en-US"/>
        </a:p>
      </dgm:t>
    </dgm:pt>
    <dgm:pt modelId="{4B637896-E108-4DE5-BCA6-FCE0F19278BE}" type="sibTrans" cxnId="{BFC26B0D-54EC-4861-9820-6F1C851C1504}">
      <dgm:prSet/>
      <dgm:spPr/>
      <dgm:t>
        <a:bodyPr/>
        <a:lstStyle/>
        <a:p>
          <a:endParaRPr lang="en-US"/>
        </a:p>
      </dgm:t>
    </dgm:pt>
    <dgm:pt modelId="{FC722BA3-ED72-42BD-A4CF-E434F782F51A}">
      <dgm:prSet/>
      <dgm:spPr/>
      <dgm:t>
        <a:bodyPr/>
        <a:lstStyle/>
        <a:p>
          <a:r>
            <a:rPr lang="lv-LV" dirty="0"/>
            <a:t>Sagatavot prezentāciju ar demonstrāciju	</a:t>
          </a:r>
          <a:endParaRPr lang="en-US" dirty="0"/>
        </a:p>
      </dgm:t>
    </dgm:pt>
    <dgm:pt modelId="{E14B3F00-F099-4BA1-8B7B-3B8A8807ACDB}" type="parTrans" cxnId="{69CAD763-A5F9-4DE2-ADC6-EDE19EC75196}">
      <dgm:prSet/>
      <dgm:spPr/>
      <dgm:t>
        <a:bodyPr/>
        <a:lstStyle/>
        <a:p>
          <a:endParaRPr lang="en-US"/>
        </a:p>
      </dgm:t>
    </dgm:pt>
    <dgm:pt modelId="{BAE91ACF-DE7D-4687-8846-D0A9F38304D9}" type="sibTrans" cxnId="{69CAD763-A5F9-4DE2-ADC6-EDE19EC75196}">
      <dgm:prSet/>
      <dgm:spPr/>
      <dgm:t>
        <a:bodyPr/>
        <a:lstStyle/>
        <a:p>
          <a:endParaRPr lang="en-US"/>
        </a:p>
      </dgm:t>
    </dgm:pt>
    <dgm:pt modelId="{D20A52BD-1E16-4F67-9A50-0C9F6D869DE9}" type="pres">
      <dgm:prSet presAssocID="{E1F6EC49-B10E-4787-8724-5265F1F469E4}" presName="linear" presStyleCnt="0">
        <dgm:presLayoutVars>
          <dgm:animLvl val="lvl"/>
          <dgm:resizeHandles val="exact"/>
        </dgm:presLayoutVars>
      </dgm:prSet>
      <dgm:spPr/>
    </dgm:pt>
    <dgm:pt modelId="{509881F0-F0DE-4E3A-B90F-1E4AB6434AF8}" type="pres">
      <dgm:prSet presAssocID="{62FF7085-0B50-4FC5-9DEA-FEA042300B6A}" presName="parentText" presStyleLbl="node1" presStyleIdx="0" presStyleCnt="1">
        <dgm:presLayoutVars>
          <dgm:chMax val="0"/>
          <dgm:bulletEnabled val="1"/>
        </dgm:presLayoutVars>
      </dgm:prSet>
      <dgm:spPr/>
    </dgm:pt>
    <dgm:pt modelId="{A9679B1B-CF0C-4E5F-A67D-BFF44EDACB97}" type="pres">
      <dgm:prSet presAssocID="{62FF7085-0B50-4FC5-9DEA-FEA042300B6A}" presName="childText" presStyleLbl="revTx" presStyleIdx="0" presStyleCnt="1">
        <dgm:presLayoutVars>
          <dgm:bulletEnabled val="1"/>
        </dgm:presLayoutVars>
      </dgm:prSet>
      <dgm:spPr/>
    </dgm:pt>
  </dgm:ptLst>
  <dgm:cxnLst>
    <dgm:cxn modelId="{BFC26B0D-54EC-4861-9820-6F1C851C1504}" srcId="{62FF7085-0B50-4FC5-9DEA-FEA042300B6A}" destId="{F37CCE00-B980-4A8B-87DE-C80910A9547B}" srcOrd="5" destOrd="0" parTransId="{14DEA7E9-2033-4409-9757-2B8D5E53F9F2}" sibTransId="{4B637896-E108-4DE5-BCA6-FCE0F19278BE}"/>
    <dgm:cxn modelId="{6EDF9A37-AF20-480A-A7D2-BB294ED902F2}" type="presOf" srcId="{62FF7085-0B50-4FC5-9DEA-FEA042300B6A}" destId="{509881F0-F0DE-4E3A-B90F-1E4AB6434AF8}" srcOrd="0" destOrd="0" presId="urn:microsoft.com/office/officeart/2005/8/layout/vList2"/>
    <dgm:cxn modelId="{D8743962-2291-4427-85AB-9A425CC17AC1}" srcId="{E1F6EC49-B10E-4787-8724-5265F1F469E4}" destId="{62FF7085-0B50-4FC5-9DEA-FEA042300B6A}" srcOrd="0" destOrd="0" parTransId="{02F55DFA-828D-4811-A7B1-FD69F1402745}" sibTransId="{3F2B8D8C-2EF7-42C6-9813-EDD0A6DC3C34}"/>
    <dgm:cxn modelId="{69CAD763-A5F9-4DE2-ADC6-EDE19EC75196}" srcId="{62FF7085-0B50-4FC5-9DEA-FEA042300B6A}" destId="{FC722BA3-ED72-42BD-A4CF-E434F782F51A}" srcOrd="6" destOrd="0" parTransId="{E14B3F00-F099-4BA1-8B7B-3B8A8807ACDB}" sibTransId="{BAE91ACF-DE7D-4687-8846-D0A9F38304D9}"/>
    <dgm:cxn modelId="{501CFA6E-F358-4EC7-9C44-4F99BA278C45}" srcId="{62FF7085-0B50-4FC5-9DEA-FEA042300B6A}" destId="{C3033A7B-8646-4209-A756-AFCAFAF5064A}" srcOrd="3" destOrd="0" parTransId="{F0C279E2-CD8E-4DFC-B323-59CAC6DD358D}" sibTransId="{031A6E37-A208-44CB-8B37-4576DA67B8F3}"/>
    <dgm:cxn modelId="{9E2CE551-ADCC-4721-B665-95367F925F76}" type="presOf" srcId="{F37CCE00-B980-4A8B-87DE-C80910A9547B}" destId="{A9679B1B-CF0C-4E5F-A67D-BFF44EDACB97}" srcOrd="0" destOrd="5" presId="urn:microsoft.com/office/officeart/2005/8/layout/vList2"/>
    <dgm:cxn modelId="{BD22D974-01A8-4AEF-BDDB-62AC4B385A26}" type="presOf" srcId="{C3033A7B-8646-4209-A756-AFCAFAF5064A}" destId="{A9679B1B-CF0C-4E5F-A67D-BFF44EDACB97}" srcOrd="0" destOrd="3" presId="urn:microsoft.com/office/officeart/2005/8/layout/vList2"/>
    <dgm:cxn modelId="{8AD2197F-9338-43F3-A503-99EE220B4A6F}" type="presOf" srcId="{FC722BA3-ED72-42BD-A4CF-E434F782F51A}" destId="{A9679B1B-CF0C-4E5F-A67D-BFF44EDACB97}" srcOrd="0" destOrd="6" presId="urn:microsoft.com/office/officeart/2005/8/layout/vList2"/>
    <dgm:cxn modelId="{50299184-D32D-4EA1-A188-5CD124F25DAD}" srcId="{62FF7085-0B50-4FC5-9DEA-FEA042300B6A}" destId="{0BF51AA0-F879-412E-8140-019957D274B9}" srcOrd="1" destOrd="0" parTransId="{59CFF5B9-296F-4096-843C-897F1672381B}" sibTransId="{145D82FC-C2C9-4374-B198-F26BB637C523}"/>
    <dgm:cxn modelId="{82BA4F89-AE85-4AF8-9B2B-B24CDDA5CA1D}" srcId="{62FF7085-0B50-4FC5-9DEA-FEA042300B6A}" destId="{AFF9D7EB-310A-4C46-AC68-88A3A19322BE}" srcOrd="4" destOrd="0" parTransId="{E8109F7E-F580-43CB-ADAA-E24D0379D2B0}" sibTransId="{9A92B7E0-41C7-4328-8E6F-DCCB86D0707A}"/>
    <dgm:cxn modelId="{E403FE8D-B8F0-4019-B014-B37AAEFDC4BE}" type="presOf" srcId="{AFF9D7EB-310A-4C46-AC68-88A3A19322BE}" destId="{A9679B1B-CF0C-4E5F-A67D-BFF44EDACB97}" srcOrd="0" destOrd="4" presId="urn:microsoft.com/office/officeart/2005/8/layout/vList2"/>
    <dgm:cxn modelId="{B82BC198-74F4-4171-9CF5-EB11011FD2F1}" type="presOf" srcId="{70F0B408-ED1B-4869-954B-466509188CDA}" destId="{A9679B1B-CF0C-4E5F-A67D-BFF44EDACB97}" srcOrd="0" destOrd="2" presId="urn:microsoft.com/office/officeart/2005/8/layout/vList2"/>
    <dgm:cxn modelId="{1C7458C3-33E5-456D-B995-7274B3E6878A}" type="presOf" srcId="{0BF51AA0-F879-412E-8140-019957D274B9}" destId="{A9679B1B-CF0C-4E5F-A67D-BFF44EDACB97}" srcOrd="0" destOrd="1" presId="urn:microsoft.com/office/officeart/2005/8/layout/vList2"/>
    <dgm:cxn modelId="{F00793EC-B518-4930-AF6B-521167C6BE38}" type="presOf" srcId="{E1F6EC49-B10E-4787-8724-5265F1F469E4}" destId="{D20A52BD-1E16-4F67-9A50-0C9F6D869DE9}" srcOrd="0" destOrd="0" presId="urn:microsoft.com/office/officeart/2005/8/layout/vList2"/>
    <dgm:cxn modelId="{8C8FC3EF-62F2-4288-BE6F-023DB24C55CD}" type="presOf" srcId="{DAA36E2D-8AD1-42AC-BB73-DC15B93119CD}" destId="{A9679B1B-CF0C-4E5F-A67D-BFF44EDACB97}" srcOrd="0" destOrd="0" presId="urn:microsoft.com/office/officeart/2005/8/layout/vList2"/>
    <dgm:cxn modelId="{F96D50FE-F2E9-47AC-9649-EB90F62C5691}" srcId="{62FF7085-0B50-4FC5-9DEA-FEA042300B6A}" destId="{DAA36E2D-8AD1-42AC-BB73-DC15B93119CD}" srcOrd="0" destOrd="0" parTransId="{3733D13F-5872-4B84-85FE-2F1999479ACC}" sibTransId="{919E0337-C75D-4CCF-9F45-E467D49305CE}"/>
    <dgm:cxn modelId="{E2C1FFFF-4E7B-4DA6-9836-1967DC8D2FD9}" srcId="{62FF7085-0B50-4FC5-9DEA-FEA042300B6A}" destId="{70F0B408-ED1B-4869-954B-466509188CDA}" srcOrd="2" destOrd="0" parTransId="{7286942C-A5EC-4E05-BAFB-6DA33E41E203}" sibTransId="{479D5D2E-D4B7-46AE-A044-854B7B7A4716}"/>
    <dgm:cxn modelId="{11045277-6167-477C-98ED-99EAB3BFCA2B}" type="presParOf" srcId="{D20A52BD-1E16-4F67-9A50-0C9F6D869DE9}" destId="{509881F0-F0DE-4E3A-B90F-1E4AB6434AF8}" srcOrd="0" destOrd="0" presId="urn:microsoft.com/office/officeart/2005/8/layout/vList2"/>
    <dgm:cxn modelId="{F318F568-64FD-4FEE-9E2C-856DA7D234BE}" type="presParOf" srcId="{D20A52BD-1E16-4F67-9A50-0C9F6D869DE9}" destId="{A9679B1B-CF0C-4E5F-A67D-BFF44EDACB97}"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9881F0-F0DE-4E3A-B90F-1E4AB6434AF8}">
      <dsp:nvSpPr>
        <dsp:cNvPr id="0" name=""/>
        <dsp:cNvSpPr/>
      </dsp:nvSpPr>
      <dsp:spPr>
        <a:xfrm>
          <a:off x="0" y="91039"/>
          <a:ext cx="5000124" cy="767520"/>
        </a:xfrm>
        <a:prstGeom prst="roundRect">
          <a:avLst/>
        </a:prstGeom>
        <a:gradFill rotWithShape="0">
          <a:gsLst>
            <a:gs pos="0">
              <a:schemeClr val="accent5">
                <a:hueOff val="0"/>
                <a:satOff val="0"/>
                <a:lumOff val="0"/>
                <a:alphaOff val="0"/>
                <a:tint val="100000"/>
                <a:shade val="100000"/>
                <a:satMod val="130000"/>
              </a:schemeClr>
            </a:gs>
            <a:gs pos="100000">
              <a:schemeClr val="accent5">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err="1"/>
            <a:t>Uzdevumi</a:t>
          </a:r>
          <a:r>
            <a:rPr lang="en-US" sz="3200" kern="1200" dirty="0"/>
            <a:t>:</a:t>
          </a:r>
        </a:p>
      </dsp:txBody>
      <dsp:txXfrm>
        <a:off x="37467" y="128506"/>
        <a:ext cx="4925190" cy="692586"/>
      </dsp:txXfrm>
    </dsp:sp>
    <dsp:sp modelId="{A9679B1B-CF0C-4E5F-A67D-BFF44EDACB97}">
      <dsp:nvSpPr>
        <dsp:cNvPr id="0" name=""/>
        <dsp:cNvSpPr/>
      </dsp:nvSpPr>
      <dsp:spPr>
        <a:xfrm>
          <a:off x="0" y="858559"/>
          <a:ext cx="5000124" cy="4504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754"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lv-LV" sz="2500" kern="1200" dirty="0"/>
            <a:t>Izveidot JSON failu ar varoņu builds	</a:t>
          </a:r>
          <a:endParaRPr lang="en-US" sz="2500" kern="1200" dirty="0"/>
        </a:p>
        <a:p>
          <a:pPr marL="228600" lvl="1" indent="-228600" algn="l" defTabSz="1111250">
            <a:lnSpc>
              <a:spcPct val="90000"/>
            </a:lnSpc>
            <a:spcBef>
              <a:spcPct val="0"/>
            </a:spcBef>
            <a:spcAft>
              <a:spcPct val="20000"/>
            </a:spcAft>
            <a:buChar char="•"/>
          </a:pPr>
          <a:r>
            <a:rPr lang="en-US" sz="2500" kern="1200" dirty="0" err="1"/>
            <a:t>Izstrādāt</a:t>
          </a:r>
          <a:r>
            <a:rPr lang="en-US" sz="2500" kern="1200" dirty="0"/>
            <a:t> Telegram bota </a:t>
          </a:r>
          <a:r>
            <a:rPr lang="en-US" sz="2500" kern="1200" dirty="0" err="1"/>
            <a:t>pamata</a:t>
          </a:r>
          <a:r>
            <a:rPr lang="en-US" sz="2500" kern="1200" dirty="0"/>
            <a:t> </a:t>
          </a:r>
          <a:r>
            <a:rPr lang="en-US" sz="2500" kern="1200" dirty="0" err="1"/>
            <a:t>struktūru</a:t>
          </a:r>
          <a:endParaRPr lang="en-US" sz="2500" kern="1200" dirty="0"/>
        </a:p>
        <a:p>
          <a:pPr marL="228600" lvl="1" indent="-228600" algn="l" defTabSz="1111250">
            <a:lnSpc>
              <a:spcPct val="90000"/>
            </a:lnSpc>
            <a:spcBef>
              <a:spcPct val="0"/>
            </a:spcBef>
            <a:spcAft>
              <a:spcPct val="20000"/>
            </a:spcAft>
            <a:buChar char="•"/>
          </a:pPr>
          <a:r>
            <a:rPr lang="lv-LV" sz="2500" kern="1200" dirty="0"/>
            <a:t>Izveidot pogas		</a:t>
          </a:r>
          <a:endParaRPr lang="en-US" sz="2500" kern="1200" dirty="0"/>
        </a:p>
        <a:p>
          <a:pPr marL="228600" lvl="1" indent="-228600" algn="l" defTabSz="1111250">
            <a:lnSpc>
              <a:spcPct val="90000"/>
            </a:lnSpc>
            <a:spcBef>
              <a:spcPct val="0"/>
            </a:spcBef>
            <a:spcAft>
              <a:spcPct val="20000"/>
            </a:spcAft>
            <a:buChar char="•"/>
          </a:pPr>
          <a:r>
            <a:rPr lang="lv-LV" sz="2500" kern="1200" dirty="0"/>
            <a:t>Apstrādāt izvēli un attēlot attiecīgo build informāciju	</a:t>
          </a:r>
          <a:endParaRPr lang="en-US" sz="2500" kern="1200" dirty="0"/>
        </a:p>
        <a:p>
          <a:pPr marL="228600" lvl="1" indent="-228600" algn="l" defTabSz="1111250">
            <a:lnSpc>
              <a:spcPct val="90000"/>
            </a:lnSpc>
            <a:spcBef>
              <a:spcPct val="0"/>
            </a:spcBef>
            <a:spcAft>
              <a:spcPct val="20000"/>
            </a:spcAft>
            <a:buChar char="•"/>
          </a:pPr>
          <a:r>
            <a:rPr lang="lv-LV" sz="2500" kern="1200" dirty="0"/>
            <a:t>Validēt JSON datus	</a:t>
          </a:r>
          <a:endParaRPr lang="en-US" sz="2500" kern="1200" dirty="0"/>
        </a:p>
        <a:p>
          <a:pPr marL="228600" lvl="1" indent="-228600" algn="l" defTabSz="1111250">
            <a:lnSpc>
              <a:spcPct val="90000"/>
            </a:lnSpc>
            <a:spcBef>
              <a:spcPct val="0"/>
            </a:spcBef>
            <a:spcAft>
              <a:spcPct val="20000"/>
            </a:spcAft>
            <a:buChar char="•"/>
          </a:pPr>
          <a:r>
            <a:rPr lang="lv-LV" sz="2500" kern="1200" dirty="0"/>
            <a:t>Sagatavot testēšanas scenārijus </a:t>
          </a:r>
          <a:endParaRPr lang="en-US" sz="2500" kern="1200" dirty="0"/>
        </a:p>
        <a:p>
          <a:pPr marL="228600" lvl="1" indent="-228600" algn="l" defTabSz="1111250">
            <a:lnSpc>
              <a:spcPct val="90000"/>
            </a:lnSpc>
            <a:spcBef>
              <a:spcPct val="0"/>
            </a:spcBef>
            <a:spcAft>
              <a:spcPct val="20000"/>
            </a:spcAft>
            <a:buChar char="•"/>
          </a:pPr>
          <a:r>
            <a:rPr lang="lv-LV" sz="2500" kern="1200" dirty="0"/>
            <a:t>Sagatavot prezentāciju ar demonstrāciju	</a:t>
          </a:r>
          <a:endParaRPr lang="en-US" sz="2500" kern="1200" dirty="0"/>
        </a:p>
      </dsp:txBody>
      <dsp:txXfrm>
        <a:off x="0" y="858559"/>
        <a:ext cx="5000124" cy="45043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A0C27-E1E7-45B0-B546-72D76CB78A2A}" type="datetimeFigureOut">
              <a:rPr lang="ru-RU" smtClean="0"/>
              <a:t>15.05.2025</a:t>
            </a:fld>
            <a:endParaRPr lang="ru-R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F6E333-C30A-4A80-9107-A0BF8478BA15}" type="slidenum">
              <a:rPr lang="ru-RU" smtClean="0"/>
              <a:t>‹#›</a:t>
            </a:fld>
            <a:endParaRPr lang="ru-RU"/>
          </a:p>
        </p:txBody>
      </p:sp>
    </p:spTree>
    <p:extLst>
      <p:ext uri="{BB962C8B-B14F-4D97-AF65-F5344CB8AC3E}">
        <p14:creationId xmlns:p14="http://schemas.microsoft.com/office/powerpoint/2010/main" val="2195466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F2F6E333-C30A-4A80-9107-A0BF8478BA15}" type="slidenum">
              <a:rPr lang="ru-RU" smtClean="0"/>
              <a:t>1</a:t>
            </a:fld>
            <a:endParaRPr lang="ru-RU"/>
          </a:p>
        </p:txBody>
      </p:sp>
    </p:spTree>
    <p:extLst>
      <p:ext uri="{BB962C8B-B14F-4D97-AF65-F5344CB8AC3E}">
        <p14:creationId xmlns:p14="http://schemas.microsoft.com/office/powerpoint/2010/main" val="265338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5/15/2025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5/15/2025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5/15/2025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5/15/2025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5/15/2025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descr="A vintage robot">
            <a:extLst>
              <a:ext uri="{FF2B5EF4-FFF2-40B4-BE49-F238E27FC236}">
                <a16:creationId xmlns:a16="http://schemas.microsoft.com/office/drawing/2014/main" id="{D96F5BAC-0929-FDB0-EF28-F4704AE9F74B}"/>
              </a:ext>
            </a:extLst>
          </p:cNvPr>
          <p:cNvPicPr>
            <a:picLocks noChangeAspect="1"/>
          </p:cNvPicPr>
          <p:nvPr/>
        </p:nvPicPr>
        <p:blipFill>
          <a:blip r:embed="rId3"/>
          <a:srcRect r="4667"/>
          <a:stretch/>
        </p:blipFill>
        <p:spPr>
          <a:xfrm>
            <a:off x="20" y="10"/>
            <a:ext cx="9143980" cy="6857990"/>
          </a:xfrm>
          <a:prstGeom prst="rect">
            <a:avLst/>
          </a:prstGeom>
        </p:spPr>
      </p:pic>
      <p:sp useBgFill="1">
        <p:nvSpPr>
          <p:cNvPr id="26" name="Rectangle 25">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950" y="1860919"/>
            <a:ext cx="3731460" cy="3108645"/>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67896" y="2299176"/>
            <a:ext cx="3098526" cy="1571164"/>
          </a:xfrm>
        </p:spPr>
        <p:txBody>
          <a:bodyPr anchor="t">
            <a:normAutofit/>
          </a:bodyPr>
          <a:lstStyle/>
          <a:p>
            <a:pPr algn="l"/>
            <a:r>
              <a:rPr lang="en-US" sz="3100"/>
              <a:t>Telegram Bots - BrawlStarsBuilds</a:t>
            </a:r>
          </a:p>
        </p:txBody>
      </p:sp>
      <p:sp>
        <p:nvSpPr>
          <p:cNvPr id="3" name="Subtitle 2"/>
          <p:cNvSpPr>
            <a:spLocks noGrp="1"/>
          </p:cNvSpPr>
          <p:nvPr>
            <p:ph type="subTitle" idx="1"/>
          </p:nvPr>
        </p:nvSpPr>
        <p:spPr>
          <a:xfrm>
            <a:off x="1567896" y="4199213"/>
            <a:ext cx="3143954" cy="598548"/>
          </a:xfrm>
        </p:spPr>
        <p:txBody>
          <a:bodyPr anchor="ctr">
            <a:normAutofit/>
          </a:bodyPr>
          <a:lstStyle/>
          <a:p>
            <a:pPr algn="l"/>
            <a:r>
              <a:rPr lang="en-US" sz="1600"/>
              <a:t>Deniss Žuravels</a:t>
            </a:r>
          </a:p>
        </p:txBody>
      </p:sp>
      <p:cxnSp>
        <p:nvCxnSpPr>
          <p:cNvPr id="28" name="Straight Connector 27">
            <a:extLst>
              <a:ext uri="{FF2B5EF4-FFF2-40B4-BE49-F238E27FC236}">
                <a16:creationId xmlns:a16="http://schemas.microsoft.com/office/drawing/2014/main" id="{522632D6-DED9-FDEC-FD9F-09FF0A4544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2377" y="403477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9144000" cy="3561989"/>
            <a:chOff x="0" y="3296011"/>
            <a:chExt cx="12192000" cy="3561989"/>
          </a:xfrm>
          <a:effectLst>
            <a:outerShdw blurRad="254000" dist="152400" dir="16200000" rotWithShape="0">
              <a:prstClr val="black">
                <a:alpha val="10000"/>
              </a:prstClr>
            </a:outerShdw>
          </a:effectLst>
        </p:grpSpPr>
        <p:grpSp>
          <p:nvGrpSpPr>
            <p:cNvPr id="10" name="Group 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4" name="Freeform: Shape 1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1" name="Group 1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2" name="Freeform: Shape 1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E0448CD2-3C71-2898-6C6C-DB947941B636}"/>
              </a:ext>
            </a:extLst>
          </p:cNvPr>
          <p:cNvSpPr>
            <a:spLocks noGrp="1"/>
          </p:cNvSpPr>
          <p:nvPr>
            <p:ph type="title"/>
          </p:nvPr>
        </p:nvSpPr>
        <p:spPr>
          <a:xfrm>
            <a:off x="628649" y="1120676"/>
            <a:ext cx="5266135" cy="2308324"/>
          </a:xfrm>
        </p:spPr>
        <p:txBody>
          <a:bodyPr vert="horz" lIns="91440" tIns="45720" rIns="91440" bIns="45720" rtlCol="0" anchor="b">
            <a:normAutofit/>
          </a:bodyPr>
          <a:lstStyle/>
          <a:p>
            <a:pPr algn="l" defTabSz="914400">
              <a:lnSpc>
                <a:spcPct val="90000"/>
              </a:lnSpc>
            </a:pPr>
            <a:r>
              <a:rPr lang="en-US" sz="6300" kern="1200">
                <a:solidFill>
                  <a:schemeClr val="bg1"/>
                </a:solidFill>
                <a:latin typeface="+mj-lt"/>
                <a:ea typeface="+mj-ea"/>
                <a:cs typeface="+mj-cs"/>
              </a:rPr>
              <a:t>Paldies par uzmanību!</a:t>
            </a:r>
          </a:p>
        </p:txBody>
      </p:sp>
    </p:spTree>
    <p:extLst>
      <p:ext uri="{BB962C8B-B14F-4D97-AF65-F5344CB8AC3E}">
        <p14:creationId xmlns:p14="http://schemas.microsoft.com/office/powerpoint/2010/main" val="2369191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7416372" cy="900131"/>
          </a:xfrm>
        </p:spPr>
        <p:txBody>
          <a:bodyPr anchor="t">
            <a:normAutofit/>
          </a:bodyPr>
          <a:lstStyle/>
          <a:p>
            <a:pPr algn="l">
              <a:buNone/>
            </a:pPr>
            <a:r>
              <a:rPr lang="ru-RU" sz="3500" b="1">
                <a:solidFill>
                  <a:schemeClr val="bg1"/>
                </a:solidFill>
              </a:rPr>
              <a:t>📊</a:t>
            </a:r>
            <a:r>
              <a:rPr lang="lv-LV" sz="3500" b="1">
                <a:solidFill>
                  <a:schemeClr val="bg1"/>
                </a:solidFill>
              </a:rPr>
              <a:t>Analīze</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66661" y="2217343"/>
            <a:ext cx="7410669" cy="3959619"/>
          </a:xfrm>
        </p:spPr>
        <p:txBody>
          <a:bodyPr>
            <a:normAutofit/>
          </a:bodyPr>
          <a:lstStyle/>
          <a:p>
            <a:pPr>
              <a:buNone/>
            </a:pPr>
            <a:r>
              <a:rPr lang="ru-RU" sz="2100" b="1" dirty="0"/>
              <a:t>🔍 </a:t>
            </a:r>
            <a:r>
              <a:rPr lang="lv-LV" sz="2100" b="1" dirty="0"/>
              <a:t>Problēmas apraksts:</a:t>
            </a:r>
            <a:endParaRPr lang="lv-LV" sz="2100" dirty="0"/>
          </a:p>
          <a:p>
            <a:pPr>
              <a:buFont typeface="Arial" panose="020B0604020202020204" pitchFamily="34" charset="0"/>
              <a:buChar char="•"/>
            </a:pPr>
            <a:r>
              <a:rPr lang="lv-LV" sz="2100" dirty="0"/>
              <a:t>Brawl Stars spēlētājiem bieži nav pieejama ātra un strukturēta informācija par varoņu buildiem (gadgets, star powers, gears)</a:t>
            </a:r>
          </a:p>
          <a:p>
            <a:pPr>
              <a:buFont typeface="Arial" panose="020B0604020202020204" pitchFamily="34" charset="0"/>
              <a:buChar char="•"/>
            </a:pPr>
            <a:r>
              <a:rPr lang="lv-LV" sz="2100" dirty="0"/>
              <a:t>Spēles laikā vai pirms tās spēlētājs vēlas ātri noskaidrot optimālo iestatījumu</a:t>
            </a:r>
          </a:p>
          <a:p>
            <a:pPr>
              <a:buFont typeface="Arial" panose="020B0604020202020204" pitchFamily="34" charset="0"/>
              <a:buChar char="•"/>
            </a:pPr>
            <a:r>
              <a:rPr lang="lv-LV" sz="2100" dirty="0"/>
              <a:t>Meklēt informāciju internetā ir laikietilpīgi un neefektīvi</a:t>
            </a:r>
          </a:p>
          <a:p>
            <a:pPr>
              <a:buNone/>
            </a:pPr>
            <a:r>
              <a:rPr lang="ru-RU" sz="2100" b="1" dirty="0"/>
              <a:t>🎯 </a:t>
            </a:r>
            <a:r>
              <a:rPr lang="lv-LV" sz="2100" b="1" dirty="0"/>
              <a:t>Mērķauditorija:</a:t>
            </a:r>
            <a:endParaRPr lang="lv-LV" sz="2100" dirty="0"/>
          </a:p>
          <a:p>
            <a:pPr>
              <a:buFont typeface="Arial" panose="020B0604020202020204" pitchFamily="34" charset="0"/>
              <a:buChar char="•"/>
            </a:pPr>
            <a:r>
              <a:rPr lang="lv-LV" sz="2100" dirty="0"/>
              <a:t>Bērni un jaunieši vecumā no 7 līdz 25 gadiem</a:t>
            </a:r>
          </a:p>
          <a:p>
            <a:pPr>
              <a:buFont typeface="Arial" panose="020B0604020202020204" pitchFamily="34" charset="0"/>
              <a:buChar char="•"/>
            </a:pPr>
            <a:r>
              <a:rPr lang="lv-LV" sz="2100" dirty="0"/>
              <a:t>Aktīvi Brawl Stars spēlētāji</a:t>
            </a:r>
          </a:p>
          <a:p>
            <a:pPr marL="0" indent="0">
              <a:buNone/>
            </a:pPr>
            <a:endParaRPr lang="lv-LV"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Satura vietturis 7">
            <a:extLst>
              <a:ext uri="{FF2B5EF4-FFF2-40B4-BE49-F238E27FC236}">
                <a16:creationId xmlns:a16="http://schemas.microsoft.com/office/drawing/2014/main" id="{A0830059-E90F-40B7-961A-E0BBD9A7F3A6}"/>
              </a:ext>
            </a:extLst>
          </p:cNvPr>
          <p:cNvPicPr>
            <a:picLocks noGrp="1" noChangeAspect="1"/>
          </p:cNvPicPr>
          <p:nvPr>
            <p:ph idx="1"/>
          </p:nvPr>
        </p:nvPicPr>
        <p:blipFill>
          <a:blip r:embed="rId2"/>
          <a:srcRect l="15525" r="32393"/>
          <a:stretch>
            <a:fillRect/>
          </a:stretch>
        </p:blipFill>
        <p:spPr>
          <a:xfrm>
            <a:off x="1891767" y="10"/>
            <a:ext cx="7252231"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irsraksts 1">
            <a:extLst>
              <a:ext uri="{FF2B5EF4-FFF2-40B4-BE49-F238E27FC236}">
                <a16:creationId xmlns:a16="http://schemas.microsoft.com/office/drawing/2014/main" id="{FD0C5565-9034-4137-9942-A239D66430A4}"/>
              </a:ext>
            </a:extLst>
          </p:cNvPr>
          <p:cNvSpPr>
            <a:spLocks noGrp="1"/>
          </p:cNvSpPr>
          <p:nvPr>
            <p:ph type="title"/>
          </p:nvPr>
        </p:nvSpPr>
        <p:spPr>
          <a:xfrm>
            <a:off x="148464" y="1596187"/>
            <a:ext cx="2866641" cy="1309537"/>
          </a:xfrm>
        </p:spPr>
        <p:txBody>
          <a:bodyPr vert="horz" lIns="91440" tIns="45720" rIns="91440" bIns="45720" rtlCol="0" anchor="ctr">
            <a:normAutofit fontScale="90000"/>
          </a:bodyPr>
          <a:lstStyle/>
          <a:p>
            <a:pPr defTabSz="914400">
              <a:lnSpc>
                <a:spcPct val="90000"/>
              </a:lnSpc>
            </a:pPr>
            <a:r>
              <a:rPr lang="en-US" sz="3500" dirty="0"/>
              <a:t>YouTube video</a:t>
            </a:r>
            <a:br>
              <a:rPr lang="en-US" sz="3500" dirty="0"/>
            </a:br>
            <a:endParaRPr lang="en-US" sz="3500" dirty="0"/>
          </a:p>
        </p:txBody>
      </p:sp>
      <p:sp>
        <p:nvSpPr>
          <p:cNvPr id="4" name="Teksta vietturis 3">
            <a:extLst>
              <a:ext uri="{FF2B5EF4-FFF2-40B4-BE49-F238E27FC236}">
                <a16:creationId xmlns:a16="http://schemas.microsoft.com/office/drawing/2014/main" id="{EDE72A6B-F99F-49AE-8898-E25912B78F65}"/>
              </a:ext>
            </a:extLst>
          </p:cNvPr>
          <p:cNvSpPr>
            <a:spLocks noGrp="1"/>
          </p:cNvSpPr>
          <p:nvPr>
            <p:ph type="body" sz="half" idx="2"/>
          </p:nvPr>
        </p:nvSpPr>
        <p:spPr>
          <a:xfrm>
            <a:off x="222662" y="3005047"/>
            <a:ext cx="2866641" cy="3742762"/>
          </a:xfrm>
        </p:spPr>
        <p:txBody>
          <a:bodyPr vert="horz" lIns="91440" tIns="45720" rIns="91440" bIns="45720" rtlCol="0" anchor="t">
            <a:normAutofit/>
          </a:bodyPr>
          <a:lstStyle/>
          <a:p>
            <a:pPr defTabSz="914400">
              <a:lnSpc>
                <a:spcPct val="90000"/>
              </a:lnSpc>
            </a:pPr>
            <a:r>
              <a:rPr lang="en-US" sz="1700" b="1" dirty="0" err="1"/>
              <a:t>Priekšrocības</a:t>
            </a:r>
            <a:r>
              <a:rPr lang="en-US" sz="1700" b="1" dirty="0"/>
              <a:t>:</a:t>
            </a:r>
            <a:endParaRPr lang="en-US" b="1" dirty="0"/>
          </a:p>
          <a:p>
            <a:pPr indent="-228600" defTabSz="914400">
              <a:lnSpc>
                <a:spcPct val="90000"/>
              </a:lnSpc>
              <a:buFont typeface="Arial" panose="020B0604020202020204" pitchFamily="34" charset="0"/>
              <a:buChar char="•"/>
            </a:pPr>
            <a:r>
              <a:rPr lang="en-US" sz="1700" dirty="0" err="1"/>
              <a:t>Detalizēts</a:t>
            </a:r>
            <a:r>
              <a:rPr lang="en-US" sz="1700" dirty="0"/>
              <a:t> </a:t>
            </a:r>
            <a:r>
              <a:rPr lang="en-US" sz="1700" dirty="0" err="1"/>
              <a:t>skaidrojums</a:t>
            </a:r>
            <a:endParaRPr lang="en-US" sz="1700" dirty="0" err="1">
              <a:ea typeface="Calibri"/>
              <a:cs typeface="Calibri"/>
            </a:endParaRPr>
          </a:p>
          <a:p>
            <a:pPr defTabSz="914400">
              <a:lnSpc>
                <a:spcPct val="90000"/>
              </a:lnSpc>
            </a:pPr>
            <a:r>
              <a:rPr lang="en-US" sz="1700" b="1" dirty="0" err="1"/>
              <a:t>Trūkumi</a:t>
            </a:r>
            <a:r>
              <a:rPr lang="en-US" sz="1700" b="1" dirty="0"/>
              <a:t>:</a:t>
            </a:r>
            <a:endParaRPr lang="en-US" sz="1700" b="1" dirty="0">
              <a:ea typeface="Calibri"/>
              <a:cs typeface="Calibri"/>
            </a:endParaRPr>
          </a:p>
          <a:p>
            <a:pPr indent="-228600" defTabSz="914400">
              <a:lnSpc>
                <a:spcPct val="90000"/>
              </a:lnSpc>
              <a:buFont typeface="Arial" panose="020B0604020202020204" pitchFamily="34" charset="0"/>
              <a:buChar char="•"/>
            </a:pPr>
            <a:r>
              <a:rPr lang="en-US" sz="1700" dirty="0"/>
              <a:t>Nav </a:t>
            </a:r>
            <a:r>
              <a:rPr lang="en-US" sz="1700" dirty="0" err="1"/>
              <a:t>strukturēts</a:t>
            </a:r>
            <a:r>
              <a:rPr lang="en-US" sz="1700" dirty="0"/>
              <a:t>, </a:t>
            </a:r>
            <a:r>
              <a:rPr lang="en-US" sz="1700" dirty="0" err="1"/>
              <a:t>prasa</a:t>
            </a:r>
            <a:r>
              <a:rPr lang="en-US" sz="1700" dirty="0"/>
              <a:t> </a:t>
            </a:r>
            <a:r>
              <a:rPr lang="en-US" sz="1700" dirty="0" err="1"/>
              <a:t>daudz</a:t>
            </a:r>
            <a:r>
              <a:rPr lang="en-US" sz="1700" dirty="0"/>
              <a:t> </a:t>
            </a:r>
            <a:r>
              <a:rPr lang="en-US" sz="1700" dirty="0" err="1"/>
              <a:t>laika</a:t>
            </a:r>
            <a:endParaRPr lang="en-US" sz="1700" dirty="0" err="1">
              <a:ea typeface="Calibri"/>
              <a:cs typeface="Calibri"/>
            </a:endParaRPr>
          </a:p>
          <a:p>
            <a:pPr indent="-228600" defTabSz="914400">
              <a:lnSpc>
                <a:spcPct val="90000"/>
              </a:lnSpc>
              <a:buFont typeface="Arial" panose="020B0604020202020204" pitchFamily="34" charset="0"/>
              <a:buChar char="•"/>
            </a:pPr>
            <a:endParaRPr lang="en-US" sz="1700" dirty="0"/>
          </a:p>
        </p:txBody>
      </p:sp>
      <p:sp>
        <p:nvSpPr>
          <p:cNvPr id="9" name="TextBox 8">
            <a:extLst>
              <a:ext uri="{FF2B5EF4-FFF2-40B4-BE49-F238E27FC236}">
                <a16:creationId xmlns:a16="http://schemas.microsoft.com/office/drawing/2014/main" id="{3A7CEB33-AC99-463E-8C35-F86078C4DAF1}"/>
              </a:ext>
            </a:extLst>
          </p:cNvPr>
          <p:cNvSpPr txBox="1"/>
          <p:nvPr/>
        </p:nvSpPr>
        <p:spPr>
          <a:xfrm>
            <a:off x="148464" y="359483"/>
            <a:ext cx="2699010" cy="830997"/>
          </a:xfrm>
          <a:prstGeom prst="rect">
            <a:avLst/>
          </a:prstGeom>
          <a:noFill/>
        </p:spPr>
        <p:txBody>
          <a:bodyPr wrap="square">
            <a:spAutoFit/>
          </a:bodyPr>
          <a:lstStyle/>
          <a:p>
            <a:r>
              <a:rPr lang="en-US" sz="2400" b="1" kern="1200" dirty="0">
                <a:solidFill>
                  <a:srgbClr val="FFFFFF"/>
                </a:solidFill>
                <a:latin typeface="+mj-lt"/>
                <a:ea typeface="+mj-ea"/>
                <a:cs typeface="+mj-cs"/>
              </a:rPr>
              <a:t>📋 </a:t>
            </a:r>
            <a:r>
              <a:rPr lang="en-US" sz="2400" b="1" kern="1200" dirty="0" err="1">
                <a:latin typeface="+mj-lt"/>
                <a:ea typeface="+mj-ea"/>
                <a:cs typeface="+mj-cs"/>
              </a:rPr>
              <a:t>Esošo</a:t>
            </a:r>
            <a:r>
              <a:rPr lang="en-US" sz="2400" b="1" kern="1200" dirty="0">
                <a:latin typeface="+mj-lt"/>
                <a:ea typeface="+mj-ea"/>
                <a:cs typeface="+mj-cs"/>
              </a:rPr>
              <a:t> </a:t>
            </a:r>
            <a:r>
              <a:rPr lang="en-US" sz="2400" b="1" kern="1200" dirty="0" err="1">
                <a:latin typeface="+mj-lt"/>
                <a:ea typeface="+mj-ea"/>
                <a:cs typeface="+mj-cs"/>
              </a:rPr>
              <a:t>risinājumu</a:t>
            </a:r>
            <a:r>
              <a:rPr lang="en-US" sz="2400" b="1" kern="1200" dirty="0">
                <a:latin typeface="+mj-lt"/>
                <a:ea typeface="+mj-ea"/>
                <a:cs typeface="+mj-cs"/>
              </a:rPr>
              <a:t> </a:t>
            </a:r>
            <a:r>
              <a:rPr lang="en-US" sz="2400" b="1" kern="1200" dirty="0" err="1">
                <a:latin typeface="+mj-lt"/>
                <a:ea typeface="+mj-ea"/>
                <a:cs typeface="+mj-cs"/>
              </a:rPr>
              <a:t>analīze</a:t>
            </a:r>
            <a:r>
              <a:rPr lang="en-US" sz="2400" b="1" kern="1200" dirty="0">
                <a:latin typeface="+mj-lt"/>
                <a:ea typeface="+mj-ea"/>
                <a:cs typeface="+mj-cs"/>
              </a:rPr>
              <a:t>:</a:t>
            </a:r>
            <a:endParaRPr lang="lv-LV" sz="2400" b="1" dirty="0"/>
          </a:p>
        </p:txBody>
      </p:sp>
    </p:spTree>
    <p:extLst>
      <p:ext uri="{BB962C8B-B14F-4D97-AF65-F5344CB8AC3E}">
        <p14:creationId xmlns:p14="http://schemas.microsoft.com/office/powerpoint/2010/main" val="3760987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atura vietturis 5">
            <a:extLst>
              <a:ext uri="{FF2B5EF4-FFF2-40B4-BE49-F238E27FC236}">
                <a16:creationId xmlns:a16="http://schemas.microsoft.com/office/drawing/2014/main" id="{66A731EE-1F24-4CE5-991F-24F745E95A56}"/>
              </a:ext>
            </a:extLst>
          </p:cNvPr>
          <p:cNvPicPr>
            <a:picLocks noGrp="1" noChangeAspect="1"/>
          </p:cNvPicPr>
          <p:nvPr>
            <p:ph idx="1"/>
          </p:nvPr>
        </p:nvPicPr>
        <p:blipFill>
          <a:blip r:embed="rId2"/>
          <a:srcRect l="16426" r="31493"/>
          <a:stretch>
            <a:fillRect/>
          </a:stretch>
        </p:blipFill>
        <p:spPr>
          <a:xfrm>
            <a:off x="19" y="10"/>
            <a:ext cx="6149673"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irsraksts 1">
            <a:extLst>
              <a:ext uri="{FF2B5EF4-FFF2-40B4-BE49-F238E27FC236}">
                <a16:creationId xmlns:a16="http://schemas.microsoft.com/office/drawing/2014/main" id="{498A9512-8C1C-419D-A892-D4BD35101E90}"/>
              </a:ext>
            </a:extLst>
          </p:cNvPr>
          <p:cNvSpPr>
            <a:spLocks noGrp="1"/>
          </p:cNvSpPr>
          <p:nvPr>
            <p:ph type="title"/>
          </p:nvPr>
        </p:nvSpPr>
        <p:spPr>
          <a:xfrm>
            <a:off x="6272851" y="365125"/>
            <a:ext cx="2866642" cy="1899912"/>
          </a:xfrm>
        </p:spPr>
        <p:txBody>
          <a:bodyPr vert="horz" lIns="91440" tIns="45720" rIns="91440" bIns="45720" rtlCol="0" anchor="ctr">
            <a:normAutofit/>
          </a:bodyPr>
          <a:lstStyle/>
          <a:p>
            <a:pPr defTabSz="914400">
              <a:lnSpc>
                <a:spcPct val="90000"/>
              </a:lnSpc>
            </a:pPr>
            <a:r>
              <a:rPr lang="en-US" sz="3500"/>
              <a:t>Fandom wiki</a:t>
            </a:r>
            <a:br>
              <a:rPr lang="en-US" sz="3500"/>
            </a:br>
            <a:endParaRPr lang="en-US" sz="3500"/>
          </a:p>
        </p:txBody>
      </p:sp>
      <p:sp>
        <p:nvSpPr>
          <p:cNvPr id="4" name="Teksta vietturis 3">
            <a:extLst>
              <a:ext uri="{FF2B5EF4-FFF2-40B4-BE49-F238E27FC236}">
                <a16:creationId xmlns:a16="http://schemas.microsoft.com/office/drawing/2014/main" id="{F92F74D3-4EBA-4161-B6BB-F765CB1A5C41}"/>
              </a:ext>
            </a:extLst>
          </p:cNvPr>
          <p:cNvSpPr>
            <a:spLocks noGrp="1"/>
          </p:cNvSpPr>
          <p:nvPr>
            <p:ph type="body" sz="half" idx="2"/>
          </p:nvPr>
        </p:nvSpPr>
        <p:spPr>
          <a:xfrm>
            <a:off x="6268346" y="2267610"/>
            <a:ext cx="2866642" cy="3742762"/>
          </a:xfrm>
        </p:spPr>
        <p:txBody>
          <a:bodyPr vert="horz" lIns="91440" tIns="45720" rIns="91440" bIns="45720" rtlCol="0" anchor="t">
            <a:normAutofit/>
          </a:bodyPr>
          <a:lstStyle/>
          <a:p>
            <a:pPr defTabSz="914400">
              <a:lnSpc>
                <a:spcPct val="90000"/>
              </a:lnSpc>
            </a:pPr>
            <a:r>
              <a:rPr lang="en-US" sz="1700" b="1" err="1"/>
              <a:t>Priekšrocības</a:t>
            </a:r>
            <a:r>
              <a:rPr lang="en-US" sz="1700" b="1" dirty="0"/>
              <a:t>:</a:t>
            </a:r>
            <a:endParaRPr lang="en-US"/>
          </a:p>
          <a:p>
            <a:pPr indent="-228600" defTabSz="914400">
              <a:lnSpc>
                <a:spcPct val="90000"/>
              </a:lnSpc>
              <a:buFont typeface="Arial" panose="020B0604020202020204" pitchFamily="34" charset="0"/>
              <a:buChar char="•"/>
            </a:pPr>
            <a:r>
              <a:rPr lang="en-US" sz="1700" dirty="0" err="1"/>
              <a:t>Pilna</a:t>
            </a:r>
            <a:r>
              <a:rPr lang="en-US" sz="1700" dirty="0"/>
              <a:t> </a:t>
            </a:r>
            <a:r>
              <a:rPr lang="en-US" sz="1700" dirty="0" err="1"/>
              <a:t>informācija</a:t>
            </a:r>
            <a:endParaRPr lang="en-US" sz="1700" dirty="0" err="1">
              <a:ea typeface="Calibri"/>
              <a:cs typeface="Calibri"/>
            </a:endParaRPr>
          </a:p>
          <a:p>
            <a:pPr defTabSz="914400">
              <a:lnSpc>
                <a:spcPct val="90000"/>
              </a:lnSpc>
            </a:pPr>
            <a:r>
              <a:rPr lang="en-US" sz="1700" b="1" dirty="0" err="1"/>
              <a:t>Trūkumi</a:t>
            </a:r>
            <a:r>
              <a:rPr lang="en-US" sz="1700" b="1" dirty="0"/>
              <a:t>:</a:t>
            </a:r>
            <a:endParaRPr lang="en-US" sz="1700" b="1" dirty="0">
              <a:ea typeface="Calibri"/>
              <a:cs typeface="Calibri"/>
            </a:endParaRPr>
          </a:p>
          <a:p>
            <a:pPr indent="-228600" defTabSz="914400">
              <a:lnSpc>
                <a:spcPct val="90000"/>
              </a:lnSpc>
              <a:buFont typeface="Arial" panose="020B0604020202020204" pitchFamily="34" charset="0"/>
              <a:buChar char="•"/>
            </a:pPr>
            <a:r>
              <a:rPr lang="en-US" sz="1700" dirty="0"/>
              <a:t>Nav </a:t>
            </a:r>
            <a:r>
              <a:rPr lang="en-US" sz="1700" dirty="0" err="1"/>
              <a:t>ērti</a:t>
            </a:r>
            <a:r>
              <a:rPr lang="en-US" sz="1700" dirty="0"/>
              <a:t> </a:t>
            </a:r>
            <a:r>
              <a:rPr lang="en-US" sz="1700" dirty="0" err="1"/>
              <a:t>pārskatāma</a:t>
            </a:r>
            <a:r>
              <a:rPr lang="en-US" sz="1700" dirty="0"/>
              <a:t> </a:t>
            </a:r>
            <a:r>
              <a:rPr lang="en-US" sz="1700" dirty="0" err="1"/>
              <a:t>mobilajās</a:t>
            </a:r>
            <a:r>
              <a:rPr lang="en-US" sz="1700" dirty="0"/>
              <a:t> </a:t>
            </a:r>
            <a:r>
              <a:rPr lang="en-US" sz="1700" dirty="0" err="1"/>
              <a:t>ierīcēs</a:t>
            </a:r>
            <a:endParaRPr lang="en-US" sz="1700" dirty="0" err="1">
              <a:ea typeface="Calibri"/>
              <a:cs typeface="Calibri"/>
            </a:endParaRPr>
          </a:p>
          <a:p>
            <a:pPr indent="-228600" defTabSz="914400">
              <a:lnSpc>
                <a:spcPct val="90000"/>
              </a:lnSpc>
              <a:buFont typeface="Arial" panose="020B0604020202020204" pitchFamily="34" charset="0"/>
              <a:buChar char="•"/>
            </a:pPr>
            <a:endParaRPr lang="en-US" sz="1700"/>
          </a:p>
        </p:txBody>
      </p:sp>
    </p:spTree>
    <p:extLst>
      <p:ext uri="{BB962C8B-B14F-4D97-AF65-F5344CB8AC3E}">
        <p14:creationId xmlns:p14="http://schemas.microsoft.com/office/powerpoint/2010/main" val="3190877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irsraksts 1">
            <a:extLst>
              <a:ext uri="{FF2B5EF4-FFF2-40B4-BE49-F238E27FC236}">
                <a16:creationId xmlns:a16="http://schemas.microsoft.com/office/drawing/2014/main" id="{A42914F1-66EC-47E1-8E6B-E720F0A83E5B}"/>
              </a:ext>
            </a:extLst>
          </p:cNvPr>
          <p:cNvSpPr>
            <a:spLocks noGrp="1"/>
          </p:cNvSpPr>
          <p:nvPr>
            <p:ph type="title"/>
          </p:nvPr>
        </p:nvSpPr>
        <p:spPr>
          <a:xfrm>
            <a:off x="480060" y="4777739"/>
            <a:ext cx="2564242" cy="1412119"/>
          </a:xfrm>
        </p:spPr>
        <p:txBody>
          <a:bodyPr vert="horz" lIns="91440" tIns="45720" rIns="91440" bIns="45720" rtlCol="0" anchor="ctr">
            <a:normAutofit/>
          </a:bodyPr>
          <a:lstStyle/>
          <a:p>
            <a:pPr defTabSz="914400">
              <a:lnSpc>
                <a:spcPct val="90000"/>
              </a:lnSpc>
            </a:pPr>
            <a:r>
              <a:rPr lang="en-US" sz="3900"/>
              <a:t>Starlist.pro</a:t>
            </a:r>
          </a:p>
        </p:txBody>
      </p:sp>
      <p:pic>
        <p:nvPicPr>
          <p:cNvPr id="6" name="Satura vietturis 5">
            <a:extLst>
              <a:ext uri="{FF2B5EF4-FFF2-40B4-BE49-F238E27FC236}">
                <a16:creationId xmlns:a16="http://schemas.microsoft.com/office/drawing/2014/main" id="{433195E8-B753-45E7-8155-90C901E76EF6}"/>
              </a:ext>
            </a:extLst>
          </p:cNvPr>
          <p:cNvPicPr>
            <a:picLocks noGrp="1" noChangeAspect="1"/>
          </p:cNvPicPr>
          <p:nvPr>
            <p:ph idx="1"/>
          </p:nvPr>
        </p:nvPicPr>
        <p:blipFill>
          <a:blip r:embed="rId2"/>
          <a:srcRect l="1207" r="-1" b="-1"/>
          <a:stretch>
            <a:fillRect/>
          </a:stretch>
        </p:blipFill>
        <p:spPr>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3"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74529" y="5470492"/>
            <a:ext cx="1371600" cy="13716"/>
          </a:xfrm>
          <a:custGeom>
            <a:avLst/>
            <a:gdLst>
              <a:gd name="connsiteX0" fmla="*/ 0 w 1371600"/>
              <a:gd name="connsiteY0" fmla="*/ 0 h 13716"/>
              <a:gd name="connsiteX1" fmla="*/ 685800 w 1371600"/>
              <a:gd name="connsiteY1" fmla="*/ 0 h 13716"/>
              <a:gd name="connsiteX2" fmla="*/ 1371600 w 1371600"/>
              <a:gd name="connsiteY2" fmla="*/ 0 h 13716"/>
              <a:gd name="connsiteX3" fmla="*/ 1371600 w 1371600"/>
              <a:gd name="connsiteY3" fmla="*/ 13716 h 13716"/>
              <a:gd name="connsiteX4" fmla="*/ 713232 w 1371600"/>
              <a:gd name="connsiteY4" fmla="*/ 13716 h 13716"/>
              <a:gd name="connsiteX5" fmla="*/ 0 w 1371600"/>
              <a:gd name="connsiteY5" fmla="*/ 13716 h 13716"/>
              <a:gd name="connsiteX6" fmla="*/ 0 w 1371600"/>
              <a:gd name="connsiteY6"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3716" fill="none" extrusionOk="0">
                <a:moveTo>
                  <a:pt x="0" y="0"/>
                </a:moveTo>
                <a:cubicBezTo>
                  <a:pt x="247303" y="31625"/>
                  <a:pt x="422310" y="-25629"/>
                  <a:pt x="685800" y="0"/>
                </a:cubicBezTo>
                <a:cubicBezTo>
                  <a:pt x="949290" y="25629"/>
                  <a:pt x="1192357" y="6696"/>
                  <a:pt x="1371600" y="0"/>
                </a:cubicBezTo>
                <a:cubicBezTo>
                  <a:pt x="1371127" y="2892"/>
                  <a:pt x="1371229" y="8681"/>
                  <a:pt x="1371600" y="13716"/>
                </a:cubicBezTo>
                <a:cubicBezTo>
                  <a:pt x="1107995" y="21892"/>
                  <a:pt x="1033361" y="28370"/>
                  <a:pt x="713232" y="13716"/>
                </a:cubicBezTo>
                <a:cubicBezTo>
                  <a:pt x="393103" y="-938"/>
                  <a:pt x="289343" y="38649"/>
                  <a:pt x="0" y="13716"/>
                </a:cubicBezTo>
                <a:cubicBezTo>
                  <a:pt x="227" y="7219"/>
                  <a:pt x="197" y="5990"/>
                  <a:pt x="0" y="0"/>
                </a:cubicBezTo>
                <a:close/>
              </a:path>
              <a:path w="1371600" h="13716" stroke="0" extrusionOk="0">
                <a:moveTo>
                  <a:pt x="0" y="0"/>
                </a:moveTo>
                <a:cubicBezTo>
                  <a:pt x="170249" y="-24099"/>
                  <a:pt x="504634" y="14338"/>
                  <a:pt x="644652" y="0"/>
                </a:cubicBezTo>
                <a:cubicBezTo>
                  <a:pt x="784670" y="-14338"/>
                  <a:pt x="1087773" y="8679"/>
                  <a:pt x="1371600" y="0"/>
                </a:cubicBezTo>
                <a:cubicBezTo>
                  <a:pt x="1372228" y="6235"/>
                  <a:pt x="1371259" y="10206"/>
                  <a:pt x="1371600" y="13716"/>
                </a:cubicBezTo>
                <a:cubicBezTo>
                  <a:pt x="1176823" y="-5981"/>
                  <a:pt x="900830" y="5417"/>
                  <a:pt x="713232" y="13716"/>
                </a:cubicBezTo>
                <a:cubicBezTo>
                  <a:pt x="525634" y="22015"/>
                  <a:pt x="282837" y="1152"/>
                  <a:pt x="0" y="13716"/>
                </a:cubicBezTo>
                <a:cubicBezTo>
                  <a:pt x="596" y="8712"/>
                  <a:pt x="320" y="342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ksta vietturis 3">
            <a:extLst>
              <a:ext uri="{FF2B5EF4-FFF2-40B4-BE49-F238E27FC236}">
                <a16:creationId xmlns:a16="http://schemas.microsoft.com/office/drawing/2014/main" id="{E5516DE9-F976-464A-B487-E1C54F3DCCAF}"/>
              </a:ext>
            </a:extLst>
          </p:cNvPr>
          <p:cNvSpPr>
            <a:spLocks noGrp="1"/>
          </p:cNvSpPr>
          <p:nvPr>
            <p:ph type="body" sz="half" idx="2"/>
          </p:nvPr>
        </p:nvSpPr>
        <p:spPr>
          <a:xfrm>
            <a:off x="3490720" y="4777739"/>
            <a:ext cx="5173220" cy="1399223"/>
          </a:xfrm>
        </p:spPr>
        <p:txBody>
          <a:bodyPr vert="horz" lIns="91440" tIns="45720" rIns="91440" bIns="45720" rtlCol="0" anchor="ctr">
            <a:normAutofit/>
          </a:bodyPr>
          <a:lstStyle/>
          <a:p>
            <a:pPr defTabSz="914400">
              <a:lnSpc>
                <a:spcPct val="90000"/>
              </a:lnSpc>
            </a:pPr>
            <a:r>
              <a:rPr lang="en-US" sz="1900" b="1" dirty="0" err="1"/>
              <a:t>Priekšrocības</a:t>
            </a:r>
            <a:r>
              <a:rPr lang="en-US" sz="1900" b="1" dirty="0"/>
              <a:t>: </a:t>
            </a:r>
            <a:endParaRPr lang="en-US" b="1" dirty="0"/>
          </a:p>
          <a:p>
            <a:pPr indent="-228600" defTabSz="914400">
              <a:lnSpc>
                <a:spcPct val="90000"/>
              </a:lnSpc>
              <a:buFont typeface="Arial" panose="020B0604020202020204" pitchFamily="34" charset="0"/>
              <a:buChar char="•"/>
            </a:pPr>
            <a:r>
              <a:rPr lang="en-US" sz="1900" dirty="0"/>
              <a:t>Metas tier lists, </a:t>
            </a:r>
            <a:r>
              <a:rPr lang="en-US" sz="1900" dirty="0" err="1"/>
              <a:t>labākie</a:t>
            </a:r>
            <a:r>
              <a:rPr lang="en-US" sz="1900" dirty="0"/>
              <a:t> </a:t>
            </a:r>
            <a:r>
              <a:rPr lang="en-US" sz="1900" dirty="0" err="1"/>
              <a:t>buildi</a:t>
            </a:r>
            <a:r>
              <a:rPr lang="en-US" sz="1900" dirty="0"/>
              <a:t> </a:t>
            </a:r>
            <a:r>
              <a:rPr lang="en-US" sz="1900" dirty="0" err="1"/>
              <a:t>katram</a:t>
            </a:r>
            <a:r>
              <a:rPr lang="en-US" sz="1900" dirty="0"/>
              <a:t> </a:t>
            </a:r>
            <a:r>
              <a:rPr lang="en-US" sz="1900" dirty="0" err="1"/>
              <a:t>varonim</a:t>
            </a:r>
            <a:endParaRPr lang="en-US" sz="1900" dirty="0" err="1">
              <a:ea typeface="Calibri"/>
              <a:cs typeface="Calibri"/>
            </a:endParaRPr>
          </a:p>
          <a:p>
            <a:pPr defTabSz="914400">
              <a:lnSpc>
                <a:spcPct val="90000"/>
              </a:lnSpc>
            </a:pPr>
            <a:r>
              <a:rPr lang="en-US" sz="1900" b="1" err="1"/>
              <a:t>Trūkumi</a:t>
            </a:r>
            <a:r>
              <a:rPr lang="en-US" sz="1900" b="1" dirty="0"/>
              <a:t>:</a:t>
            </a:r>
            <a:endParaRPr lang="en-US" sz="1900" b="1" dirty="0">
              <a:ea typeface="Calibri"/>
              <a:cs typeface="Calibri"/>
            </a:endParaRPr>
          </a:p>
          <a:p>
            <a:pPr indent="-228600" defTabSz="914400">
              <a:lnSpc>
                <a:spcPct val="90000"/>
              </a:lnSpc>
              <a:buFont typeface="Arial" panose="020B0604020202020204" pitchFamily="34" charset="0"/>
              <a:buChar char="•"/>
            </a:pPr>
            <a:r>
              <a:rPr lang="en-US" sz="1900" dirty="0" err="1"/>
              <a:t>Dažkārt</a:t>
            </a:r>
            <a:r>
              <a:rPr lang="en-US" sz="1900" dirty="0"/>
              <a:t> nav </a:t>
            </a:r>
            <a:r>
              <a:rPr lang="en-US" sz="1900" dirty="0" err="1"/>
              <a:t>aktuāli</a:t>
            </a:r>
            <a:r>
              <a:rPr lang="en-US" sz="1900" dirty="0"/>
              <a:t> </a:t>
            </a:r>
            <a:r>
              <a:rPr lang="en-US" sz="1900" dirty="0" err="1"/>
              <a:t>dati</a:t>
            </a:r>
            <a:r>
              <a:rPr lang="en-US" sz="1900" dirty="0"/>
              <a:t>, </a:t>
            </a:r>
            <a:r>
              <a:rPr lang="en-US" sz="1900" dirty="0" err="1"/>
              <a:t>daudz</a:t>
            </a:r>
            <a:r>
              <a:rPr lang="en-US" sz="1900" dirty="0"/>
              <a:t> </a:t>
            </a:r>
            <a:r>
              <a:rPr lang="en-US" sz="1900" dirty="0" err="1"/>
              <a:t>reklāmu</a:t>
            </a:r>
            <a:endParaRPr lang="en-US" sz="1900" dirty="0" err="1">
              <a:ea typeface="Calibri"/>
              <a:cs typeface="Calibri"/>
            </a:endParaRPr>
          </a:p>
          <a:p>
            <a:pPr indent="-228600" defTabSz="914400">
              <a:lnSpc>
                <a:spcPct val="90000"/>
              </a:lnSpc>
              <a:buFont typeface="Arial" panose="020B0604020202020204" pitchFamily="34" charset="0"/>
              <a:buChar char="•"/>
            </a:pPr>
            <a:endParaRPr lang="en-US" sz="1900"/>
          </a:p>
        </p:txBody>
      </p:sp>
    </p:spTree>
    <p:extLst>
      <p:ext uri="{BB962C8B-B14F-4D97-AF65-F5344CB8AC3E}">
        <p14:creationId xmlns:p14="http://schemas.microsoft.com/office/powerpoint/2010/main" val="4222388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2540" y="3335867"/>
            <a:ext cx="246888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330" y="623275"/>
            <a:ext cx="8178790"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3930" y="1050595"/>
            <a:ext cx="6056111" cy="1618489"/>
          </a:xfrm>
        </p:spPr>
        <p:txBody>
          <a:bodyPr anchor="ctr">
            <a:normAutofit/>
          </a:bodyPr>
          <a:lstStyle/>
          <a:p>
            <a:r>
              <a:rPr lang="ru-RU" sz="6300"/>
              <a:t>🛠️</a:t>
            </a:r>
            <a:r>
              <a:rPr lang="en-US" sz="6300" b="1"/>
              <a:t>Projektēšana</a:t>
            </a:r>
            <a:endParaRPr lang="en-US" sz="6300"/>
          </a:p>
        </p:txBody>
      </p:sp>
      <p:sp>
        <p:nvSpPr>
          <p:cNvPr id="3" name="Content Placeholder 2"/>
          <p:cNvSpPr>
            <a:spLocks noGrp="1"/>
          </p:cNvSpPr>
          <p:nvPr>
            <p:ph idx="1"/>
          </p:nvPr>
        </p:nvSpPr>
        <p:spPr>
          <a:xfrm>
            <a:off x="963930" y="2969469"/>
            <a:ext cx="6056111" cy="2800395"/>
          </a:xfrm>
        </p:spPr>
        <p:txBody>
          <a:bodyPr anchor="t">
            <a:normAutofit/>
          </a:bodyPr>
          <a:lstStyle/>
          <a:p>
            <a:pPr>
              <a:lnSpc>
                <a:spcPct val="90000"/>
              </a:lnSpc>
            </a:pPr>
            <a:r>
              <a:rPr lang="ru-RU" sz="1900" b="1" dirty="0"/>
              <a:t> </a:t>
            </a:r>
            <a:r>
              <a:rPr lang="lv-LV" sz="1900" b="1" dirty="0"/>
              <a:t>Specifikācija:</a:t>
            </a:r>
          </a:p>
          <a:p>
            <a:pPr marL="0" indent="0">
              <a:lnSpc>
                <a:spcPct val="90000"/>
              </a:lnSpc>
              <a:buNone/>
            </a:pPr>
            <a:r>
              <a:rPr lang="lv-LV" sz="1900" dirty="0"/>
              <a:t>Šis Telegram bots ļauj lietotājiem ērti apskatīt Brawl Stars varoņu “buildus”, izmantojot vienkāršu pogu izvēlni. Katram varonim bots sniedz šādu informāciju:  Gadget, Star Power and Gears. Bots darbojas, izmantojot Python telebot bibliotēku, un datus iegūst no strukturēta JSON faila. Lietotājs mijiedarbojas ar botu tikai caur inline pogām, kas padara pieredzi ātru, vizuāli ērtu un bez kļūdu riska. Bots darbojas stabili un ir paredzēts gan mobilajām ierīcēm, gan datoriem.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1DAA5-584F-8A87-D591-8A9A95727CEE}"/>
              </a:ext>
            </a:extLst>
          </p:cNvPr>
          <p:cNvSpPr>
            <a:spLocks noGrp="1"/>
          </p:cNvSpPr>
          <p:nvPr>
            <p:ph type="title"/>
          </p:nvPr>
        </p:nvSpPr>
        <p:spPr/>
        <p:txBody>
          <a:bodyPr/>
          <a:lstStyle/>
          <a:p>
            <a:r>
              <a:rPr lang="ru-RU" dirty="0"/>
              <a:t>🛠️</a:t>
            </a:r>
            <a:r>
              <a:rPr lang="en-US" b="1" dirty="0" err="1"/>
              <a:t>Projektēšana</a:t>
            </a:r>
            <a:endParaRPr lang="ru-RU" dirty="0"/>
          </a:p>
        </p:txBody>
      </p:sp>
      <p:sp>
        <p:nvSpPr>
          <p:cNvPr id="3" name="Text Placeholder 2">
            <a:extLst>
              <a:ext uri="{FF2B5EF4-FFF2-40B4-BE49-F238E27FC236}">
                <a16:creationId xmlns:a16="http://schemas.microsoft.com/office/drawing/2014/main" id="{C4284128-0CFD-07FD-5907-12A05F2D90D4}"/>
              </a:ext>
            </a:extLst>
          </p:cNvPr>
          <p:cNvSpPr>
            <a:spLocks noGrp="1"/>
          </p:cNvSpPr>
          <p:nvPr>
            <p:ph type="body" idx="1"/>
          </p:nvPr>
        </p:nvSpPr>
        <p:spPr/>
        <p:txBody>
          <a:bodyPr/>
          <a:lstStyle/>
          <a:p>
            <a:r>
              <a:rPr lang="en-US" dirty="0" err="1"/>
              <a:t>Funkcionālās</a:t>
            </a:r>
            <a:r>
              <a:rPr lang="en-US" dirty="0"/>
              <a:t> </a:t>
            </a:r>
            <a:r>
              <a:rPr lang="en-US" dirty="0" err="1"/>
              <a:t>prasības</a:t>
            </a:r>
            <a:endParaRPr lang="ru-RU" dirty="0"/>
          </a:p>
        </p:txBody>
      </p:sp>
      <p:sp>
        <p:nvSpPr>
          <p:cNvPr id="4" name="Content Placeholder 3">
            <a:extLst>
              <a:ext uri="{FF2B5EF4-FFF2-40B4-BE49-F238E27FC236}">
                <a16:creationId xmlns:a16="http://schemas.microsoft.com/office/drawing/2014/main" id="{D45F9C4C-A49D-F84E-560A-6FE6CB51DEF7}"/>
              </a:ext>
            </a:extLst>
          </p:cNvPr>
          <p:cNvSpPr>
            <a:spLocks noGrp="1"/>
          </p:cNvSpPr>
          <p:nvPr>
            <p:ph sz="half" idx="2"/>
          </p:nvPr>
        </p:nvSpPr>
        <p:spPr/>
        <p:txBody>
          <a:bodyPr>
            <a:normAutofit fontScale="92500" lnSpcReduction="10000"/>
          </a:bodyPr>
          <a:lstStyle/>
          <a:p>
            <a:r>
              <a:rPr lang="lv-LV" dirty="0"/>
              <a:t>/start komanda uzrāda izvēlni ar pogām</a:t>
            </a:r>
          </a:p>
          <a:p>
            <a:r>
              <a:rPr lang="lv-LV" dirty="0"/>
              <a:t>Lietotājs var izvēlēties varoni, izmantojot pogas</a:t>
            </a:r>
          </a:p>
          <a:p>
            <a:r>
              <a:rPr lang="lv-LV" dirty="0"/>
              <a:t>Katram varonim bots atgriež character build info (gadget, star power, gears)  </a:t>
            </a:r>
          </a:p>
          <a:p>
            <a:r>
              <a:rPr lang="lv-LV" dirty="0"/>
              <a:t>Ir pogas back and start over lai atgriezties</a:t>
            </a:r>
            <a:r>
              <a:rPr lang="ru-RU" dirty="0"/>
              <a:t> </a:t>
            </a:r>
            <a:r>
              <a:rPr lang="lv-LV" dirty="0"/>
              <a:t>atpakaļ</a:t>
            </a:r>
          </a:p>
          <a:p>
            <a:r>
              <a:rPr lang="lv-LV" dirty="0"/>
              <a:t>Pogas tiek automātiski ģenerētas no datu faila</a:t>
            </a:r>
            <a:endParaRPr lang="ru-RU" dirty="0"/>
          </a:p>
        </p:txBody>
      </p:sp>
      <p:sp>
        <p:nvSpPr>
          <p:cNvPr id="5" name="Text Placeholder 4">
            <a:extLst>
              <a:ext uri="{FF2B5EF4-FFF2-40B4-BE49-F238E27FC236}">
                <a16:creationId xmlns:a16="http://schemas.microsoft.com/office/drawing/2014/main" id="{E8DA83C4-B372-5514-1889-6531D26825E5}"/>
              </a:ext>
            </a:extLst>
          </p:cNvPr>
          <p:cNvSpPr>
            <a:spLocks noGrp="1"/>
          </p:cNvSpPr>
          <p:nvPr>
            <p:ph type="body" sz="quarter" idx="3"/>
          </p:nvPr>
        </p:nvSpPr>
        <p:spPr/>
        <p:txBody>
          <a:bodyPr/>
          <a:lstStyle/>
          <a:p>
            <a:r>
              <a:rPr lang="en-US" dirty="0" err="1"/>
              <a:t>Nefunkcionālās</a:t>
            </a:r>
            <a:r>
              <a:rPr lang="en-US" dirty="0"/>
              <a:t> </a:t>
            </a:r>
            <a:r>
              <a:rPr lang="en-US" dirty="0" err="1"/>
              <a:t>prasības</a:t>
            </a:r>
            <a:endParaRPr lang="ru-RU" dirty="0"/>
          </a:p>
        </p:txBody>
      </p:sp>
      <p:sp>
        <p:nvSpPr>
          <p:cNvPr id="6" name="Content Placeholder 5">
            <a:extLst>
              <a:ext uri="{FF2B5EF4-FFF2-40B4-BE49-F238E27FC236}">
                <a16:creationId xmlns:a16="http://schemas.microsoft.com/office/drawing/2014/main" id="{6449B610-8733-349A-24C6-125BFAB810C9}"/>
              </a:ext>
            </a:extLst>
          </p:cNvPr>
          <p:cNvSpPr>
            <a:spLocks noGrp="1"/>
          </p:cNvSpPr>
          <p:nvPr>
            <p:ph sz="quarter" idx="4"/>
          </p:nvPr>
        </p:nvSpPr>
        <p:spPr/>
        <p:txBody>
          <a:bodyPr>
            <a:normAutofit fontScale="92500" lnSpcReduction="10000"/>
          </a:bodyPr>
          <a:lstStyle/>
          <a:p>
            <a:r>
              <a:rPr lang="lv-LV" dirty="0"/>
              <a:t>Kods ir strukturēts, izmantojot snake_case, bez saīsinājumiem</a:t>
            </a:r>
          </a:p>
          <a:p>
            <a:r>
              <a:rPr lang="en-US" dirty="0" err="1"/>
              <a:t>Pogu</a:t>
            </a:r>
            <a:r>
              <a:rPr lang="en-US" dirty="0"/>
              <a:t> </a:t>
            </a:r>
            <a:r>
              <a:rPr lang="en-US" dirty="0" err="1"/>
              <a:t>skaits</a:t>
            </a:r>
            <a:r>
              <a:rPr lang="en-US" dirty="0"/>
              <a:t> un </a:t>
            </a:r>
            <a:r>
              <a:rPr lang="en-US" dirty="0" err="1"/>
              <a:t>teksti</a:t>
            </a:r>
            <a:r>
              <a:rPr lang="en-US" dirty="0"/>
              <a:t> </a:t>
            </a:r>
            <a:r>
              <a:rPr lang="en-US" dirty="0" err="1"/>
              <a:t>tiek</a:t>
            </a:r>
            <a:r>
              <a:rPr lang="en-US" dirty="0"/>
              <a:t> </a:t>
            </a:r>
            <a:r>
              <a:rPr lang="en-US" dirty="0" err="1"/>
              <a:t>validēti</a:t>
            </a:r>
            <a:r>
              <a:rPr lang="en-US" dirty="0"/>
              <a:t> – nav </a:t>
            </a:r>
            <a:r>
              <a:rPr lang="en-US" dirty="0" err="1"/>
              <a:t>tukšu</a:t>
            </a:r>
            <a:r>
              <a:rPr lang="en-US" dirty="0"/>
              <a:t> </a:t>
            </a:r>
            <a:r>
              <a:rPr lang="en-US" dirty="0" err="1"/>
              <a:t>lauku</a:t>
            </a:r>
            <a:r>
              <a:rPr lang="en-US" dirty="0"/>
              <a:t> </a:t>
            </a:r>
            <a:r>
              <a:rPr lang="en-US" dirty="0" err="1"/>
              <a:t>vai</a:t>
            </a:r>
            <a:r>
              <a:rPr lang="en-US" dirty="0"/>
              <a:t> </a:t>
            </a:r>
            <a:r>
              <a:rPr lang="en-US" dirty="0" err="1"/>
              <a:t>dublikātu</a:t>
            </a:r>
            <a:endParaRPr lang="ru-RU" dirty="0"/>
          </a:p>
          <a:p>
            <a:r>
              <a:rPr lang="lv-LV" dirty="0"/>
              <a:t>Īss atbildes laiks</a:t>
            </a:r>
          </a:p>
          <a:p>
            <a:r>
              <a:rPr lang="lv-LV" dirty="0"/>
              <a:t>Datu avots (JSON) ir strukturēts, un to var viegli atjaunināt.</a:t>
            </a:r>
          </a:p>
          <a:p>
            <a:r>
              <a:rPr lang="lv-LV" dirty="0"/>
              <a:t>Bots izmanto tikai autorizētas bibliotēkas (telebot, json)</a:t>
            </a:r>
          </a:p>
          <a:p>
            <a:endParaRPr lang="ru-RU" dirty="0"/>
          </a:p>
        </p:txBody>
      </p:sp>
    </p:spTree>
    <p:extLst>
      <p:ext uri="{BB962C8B-B14F-4D97-AF65-F5344CB8AC3E}">
        <p14:creationId xmlns:p14="http://schemas.microsoft.com/office/powerpoint/2010/main" val="2013897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2" y="1914808"/>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9858" y="1683756"/>
            <a:ext cx="2336449" cy="2396359"/>
          </a:xfrm>
        </p:spPr>
        <p:txBody>
          <a:bodyPr anchor="b">
            <a:normAutofit/>
          </a:bodyPr>
          <a:lstStyle/>
          <a:p>
            <a:pPr algn="r"/>
            <a:r>
              <a:rPr lang="ru-RU" sz="3500" dirty="0">
                <a:solidFill>
                  <a:srgbClr val="FFFFFF"/>
                </a:solidFill>
              </a:rPr>
              <a:t> </a:t>
            </a:r>
            <a:r>
              <a:rPr lang="en-US" sz="3500" b="1" dirty="0" err="1">
                <a:solidFill>
                  <a:srgbClr val="FFFFFF"/>
                </a:solidFill>
              </a:rPr>
              <a:t>Plānošana</a:t>
            </a:r>
            <a:endParaRPr lang="en-US" sz="3500" dirty="0">
              <a:solidFill>
                <a:srgbClr val="FFFFFF"/>
              </a:solidFill>
            </a:endParaRPr>
          </a:p>
        </p:txBody>
      </p:sp>
      <p:graphicFrame>
        <p:nvGraphicFramePr>
          <p:cNvPr id="5" name="Content Placeholder 2">
            <a:extLst>
              <a:ext uri="{FF2B5EF4-FFF2-40B4-BE49-F238E27FC236}">
                <a16:creationId xmlns:a16="http://schemas.microsoft.com/office/drawing/2014/main" id="{6792556B-899A-E006-AB80-143927FF937F}"/>
              </a:ext>
            </a:extLst>
          </p:cNvPr>
          <p:cNvGraphicFramePr>
            <a:graphicFrameLocks noGrp="1"/>
          </p:cNvGraphicFramePr>
          <p:nvPr>
            <p:ph idx="1"/>
            <p:extLst>
              <p:ext uri="{D42A27DB-BD31-4B8C-83A1-F6EECF244321}">
                <p14:modId xmlns:p14="http://schemas.microsoft.com/office/powerpoint/2010/main" val="2412561903"/>
              </p:ext>
            </p:extLst>
          </p:nvPr>
        </p:nvGraphicFramePr>
        <p:xfrm>
          <a:off x="3678789" y="750440"/>
          <a:ext cx="5000124"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9143999"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642"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
            <a:ext cx="9144001"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05486-EF30-D69F-5CC9-09323FD79D0A}"/>
              </a:ext>
            </a:extLst>
          </p:cNvPr>
          <p:cNvSpPr>
            <a:spLocks noGrp="1"/>
          </p:cNvSpPr>
          <p:nvPr>
            <p:ph type="title"/>
          </p:nvPr>
        </p:nvSpPr>
        <p:spPr>
          <a:xfrm>
            <a:off x="524784" y="248038"/>
            <a:ext cx="5297791" cy="1159200"/>
          </a:xfrm>
        </p:spPr>
        <p:txBody>
          <a:bodyPr vert="horz" lIns="91440" tIns="45720" rIns="91440" bIns="45720" rtlCol="0" anchor="ctr">
            <a:normAutofit/>
          </a:bodyPr>
          <a:lstStyle/>
          <a:p>
            <a:pPr algn="l" defTabSz="914400">
              <a:lnSpc>
                <a:spcPct val="90000"/>
              </a:lnSpc>
            </a:pPr>
            <a:r>
              <a:rPr lang="en-US" sz="3500" kern="1200" dirty="0" err="1">
                <a:solidFill>
                  <a:srgbClr val="FFFFFF"/>
                </a:solidFill>
                <a:latin typeface="+mj-lt"/>
                <a:ea typeface="+mj-ea"/>
                <a:cs typeface="+mj-cs"/>
              </a:rPr>
              <a:t>Risinājuma</a:t>
            </a:r>
            <a:r>
              <a:rPr lang="en-US" sz="3500" kern="1200" dirty="0">
                <a:solidFill>
                  <a:srgbClr val="FFFFFF"/>
                </a:solidFill>
                <a:latin typeface="+mj-lt"/>
                <a:ea typeface="+mj-ea"/>
                <a:cs typeface="+mj-cs"/>
              </a:rPr>
              <a:t> </a:t>
            </a:r>
            <a:r>
              <a:rPr lang="en-US" sz="3500" kern="1200" dirty="0" err="1">
                <a:solidFill>
                  <a:srgbClr val="FFFFFF"/>
                </a:solidFill>
                <a:latin typeface="+mj-lt"/>
                <a:ea typeface="+mj-ea"/>
                <a:cs typeface="+mj-cs"/>
              </a:rPr>
              <a:t>prezentācija</a:t>
            </a:r>
            <a:endParaRPr lang="en-US" sz="3500" kern="1200" dirty="0">
              <a:solidFill>
                <a:srgbClr val="FFFFFF"/>
              </a:solidFill>
              <a:latin typeface="+mj-lt"/>
              <a:ea typeface="+mj-ea"/>
              <a:cs typeface="+mj-cs"/>
            </a:endParaRPr>
          </a:p>
        </p:txBody>
      </p:sp>
      <p:pic>
        <p:nvPicPr>
          <p:cNvPr id="3" name="Desktop 2025.05.05 - 10.46.15.05">
            <a:hlinkClick r:id="" action="ppaction://media"/>
            <a:extLst>
              <a:ext uri="{FF2B5EF4-FFF2-40B4-BE49-F238E27FC236}">
                <a16:creationId xmlns:a16="http://schemas.microsoft.com/office/drawing/2014/main" id="{17C43AAF-1A99-F353-7039-0A7766A23B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 y="1575956"/>
            <a:ext cx="9144002" cy="5282043"/>
          </a:xfrm>
          <a:prstGeom prst="rect">
            <a:avLst/>
          </a:prstGeom>
        </p:spPr>
      </p:pic>
    </p:spTree>
    <p:extLst>
      <p:ext uri="{BB962C8B-B14F-4D97-AF65-F5344CB8AC3E}">
        <p14:creationId xmlns:p14="http://schemas.microsoft.com/office/powerpoint/2010/main" val="1594267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TotalTime>
  <Words>358</Words>
  <Application>Microsoft Office PowerPoint</Application>
  <PresentationFormat>Slaidrāde ekrānā (4:3)</PresentationFormat>
  <Paragraphs>54</Paragraphs>
  <Slides>10</Slides>
  <Notes>1</Notes>
  <HiddenSlides>0</HiddenSlides>
  <MMClips>1</MMClips>
  <ScaleCrop>false</ScaleCrop>
  <HeadingPairs>
    <vt:vector size="6" baseType="variant">
      <vt:variant>
        <vt:lpstr>Lietotie fonti</vt:lpstr>
      </vt:variant>
      <vt:variant>
        <vt:i4>3</vt:i4>
      </vt:variant>
      <vt:variant>
        <vt:lpstr>Dizains</vt:lpstr>
      </vt:variant>
      <vt:variant>
        <vt:i4>1</vt:i4>
      </vt:variant>
      <vt:variant>
        <vt:lpstr>Slaidu virsraksti</vt:lpstr>
      </vt:variant>
      <vt:variant>
        <vt:i4>10</vt:i4>
      </vt:variant>
    </vt:vector>
  </HeadingPairs>
  <TitlesOfParts>
    <vt:vector size="14" baseType="lpstr">
      <vt:lpstr>Aptos</vt:lpstr>
      <vt:lpstr>Arial</vt:lpstr>
      <vt:lpstr>Calibri</vt:lpstr>
      <vt:lpstr>Office Theme</vt:lpstr>
      <vt:lpstr>Telegram Bots - BrawlStarsBuilds</vt:lpstr>
      <vt:lpstr>📊Analīze</vt:lpstr>
      <vt:lpstr>YouTube video </vt:lpstr>
      <vt:lpstr>Fandom wiki </vt:lpstr>
      <vt:lpstr>Starlist.pro</vt:lpstr>
      <vt:lpstr>🛠️Projektēšana</vt:lpstr>
      <vt:lpstr>🛠️Projektēšana</vt:lpstr>
      <vt:lpstr> Plānošana</vt:lpstr>
      <vt:lpstr>Risinājuma prezentācija</vt:lpstr>
      <vt:lpstr>Paldies par uzmanību!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Telegram Bots - BrawlStarsBuilds</dc:title>
  <dc:subject/>
  <dc:creator/>
  <cp:keywords/>
  <dc:description>generated using python-pptx</dc:description>
  <cp:lastModifiedBy>Deniss Žuravels</cp:lastModifiedBy>
  <cp:revision>30</cp:revision>
  <dcterms:created xsi:type="dcterms:W3CDTF">2013-01-27T09:14:16Z</dcterms:created>
  <dcterms:modified xsi:type="dcterms:W3CDTF">2025-05-15T05:40:02Z</dcterms:modified>
  <cp:category/>
</cp:coreProperties>
</file>

<file path=docProps/thumbnail.jpeg>
</file>